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>
        <p:scale>
          <a:sx n="70" d="100"/>
          <a:sy n="70" d="100"/>
        </p:scale>
        <p:origin x="1536" y="-2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27B9B-BCB4-6041-BE12-C3D5A658D218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020D6-6C80-FB42-9BD0-3644939D62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057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899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33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317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69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2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22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56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96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977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83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942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B4E2-7898-4F4A-9B3B-EACC2AD07794}" type="datetimeFigureOut">
              <a:rPr lang="de-DE" smtClean="0"/>
              <a:t>19.05.22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42D8-67DB-4941-8C90-5F59D37F57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12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4F649123-5EA6-7D47-9888-3BBC96FE6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4264" y="263357"/>
            <a:ext cx="1274459" cy="1284187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83D37F5F-42F1-7A45-9267-35E3FA84A5BB}"/>
              </a:ext>
            </a:extLst>
          </p:cNvPr>
          <p:cNvSpPr txBox="1"/>
          <p:nvPr/>
        </p:nvSpPr>
        <p:spPr>
          <a:xfrm>
            <a:off x="529491" y="1276435"/>
            <a:ext cx="6032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StudentIn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Matrikelnr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Studiengang: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7F9CA75-3F3B-3F47-A48D-18BCF477532F}"/>
              </a:ext>
            </a:extLst>
          </p:cNvPr>
          <p:cNvSpPr txBox="1"/>
          <p:nvPr/>
        </p:nvSpPr>
        <p:spPr>
          <a:xfrm>
            <a:off x="688768" y="2898680"/>
            <a:ext cx="14065393" cy="855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4454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PRAKTIKUMSEINRICHTUNG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EED948C-3D22-E84B-B64A-AA0BCC538380}"/>
              </a:ext>
            </a:extLst>
          </p:cNvPr>
          <p:cNvSpPr txBox="1"/>
          <p:nvPr/>
        </p:nvSpPr>
        <p:spPr>
          <a:xfrm>
            <a:off x="688768" y="3780585"/>
            <a:ext cx="13814159" cy="6759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Studiengang: BA Bibliotheks- und Informationswissenschaft oder MA Information Science oder BA INFOMIT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C1A4D2F-3850-774D-B069-D0CA9DD50163}"/>
              </a:ext>
            </a:extLst>
          </p:cNvPr>
          <p:cNvSpPr/>
          <p:nvPr/>
        </p:nvSpPr>
        <p:spPr>
          <a:xfrm>
            <a:off x="529491" y="8877666"/>
            <a:ext cx="6896309" cy="316028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TÄTIGKEITEN / AUFGABENBEREICHE 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 1 (z.B.: Benutzerberatung: Thekendienste, Recherche, 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 2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 3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 4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77DE8BC-7451-3E4B-B6D8-86589763A0BF}"/>
              </a:ext>
            </a:extLst>
          </p:cNvPr>
          <p:cNvSpPr/>
          <p:nvPr/>
        </p:nvSpPr>
        <p:spPr>
          <a:xfrm>
            <a:off x="474638" y="12343446"/>
            <a:ext cx="6896309" cy="316028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RELEVANTE STUDIENINHALTE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Studieninhalte und Module, die für das Praktikum relevant waren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Aspekte, die bisher nicht im Studium behandelt wurden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5330D79-EF29-EB43-A82A-D08590137832}"/>
              </a:ext>
            </a:extLst>
          </p:cNvPr>
          <p:cNvSpPr/>
          <p:nvPr/>
        </p:nvSpPr>
        <p:spPr>
          <a:xfrm>
            <a:off x="582424" y="5632951"/>
            <a:ext cx="6788523" cy="379937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PRAKTIKUMSEINRICHTUNG 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Aufgaben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Bestand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MitarbeiterInnen</a:t>
            </a: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Abteilungen </a:t>
            </a:r>
          </a:p>
          <a:p>
            <a:pPr marL="285750" indent="-285750">
              <a:lnSpc>
                <a:spcPts val="1923"/>
              </a:lnSpc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E893E1AB-5A70-C348-AE26-3F7D966C4CAC}"/>
              </a:ext>
            </a:extLst>
          </p:cNvPr>
          <p:cNvSpPr/>
          <p:nvPr/>
        </p:nvSpPr>
        <p:spPr>
          <a:xfrm>
            <a:off x="9415168" y="5691541"/>
            <a:ext cx="5024621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ZEITRAUM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 MM JJJJ - TT MM JJJJ 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70D2626-D186-3F4D-9309-5010D2FF0AB6}"/>
              </a:ext>
            </a:extLst>
          </p:cNvPr>
          <p:cNvSpPr/>
          <p:nvPr/>
        </p:nvSpPr>
        <p:spPr>
          <a:xfrm>
            <a:off x="9415168" y="8877666"/>
            <a:ext cx="5024621" cy="148589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Kontaktdaten der Praktikumsstelle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Musterhaus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Musterstraße 17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12345 Musterhausen 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9AF1784-A2AD-DC47-8264-2549A9E88F3E}"/>
              </a:ext>
            </a:extLst>
          </p:cNvPr>
          <p:cNvSpPr/>
          <p:nvPr/>
        </p:nvSpPr>
        <p:spPr>
          <a:xfrm>
            <a:off x="9415168" y="10800121"/>
            <a:ext cx="5024621" cy="108315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VERGÜTUNG 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450 Euro/Monat  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76DD0D8-8B7E-F741-9342-21200464E74F}"/>
              </a:ext>
            </a:extLst>
          </p:cNvPr>
          <p:cNvSpPr/>
          <p:nvPr/>
        </p:nvSpPr>
        <p:spPr>
          <a:xfrm>
            <a:off x="9416548" y="6978657"/>
            <a:ext cx="5024621" cy="148589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SCHLAGWORTE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Datenmanagement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Bibliothek</a:t>
            </a:r>
          </a:p>
          <a:p>
            <a:pPr>
              <a:lnSpc>
                <a:spcPts val="1923"/>
              </a:lnSpc>
            </a:pPr>
            <a:endParaRPr lang="de-DE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E41E36A-6147-5041-92C7-0B7C1AC3C041}"/>
              </a:ext>
            </a:extLst>
          </p:cNvPr>
          <p:cNvSpPr/>
          <p:nvPr/>
        </p:nvSpPr>
        <p:spPr>
          <a:xfrm>
            <a:off x="9403731" y="12343446"/>
            <a:ext cx="3175733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EMPFEHLUNG</a:t>
            </a:r>
          </a:p>
        </p:txBody>
      </p:sp>
      <p:sp>
        <p:nvSpPr>
          <p:cNvPr id="27" name="Stern mit 5 Zacken 26">
            <a:extLst>
              <a:ext uri="{FF2B5EF4-FFF2-40B4-BE49-F238E27FC236}">
                <a16:creationId xmlns:a16="http://schemas.microsoft.com/office/drawing/2014/main" id="{B44866A6-B96F-8B45-BE65-470668D5FA4A}"/>
              </a:ext>
            </a:extLst>
          </p:cNvPr>
          <p:cNvSpPr/>
          <p:nvPr/>
        </p:nvSpPr>
        <p:spPr>
          <a:xfrm>
            <a:off x="9508639" y="12863988"/>
            <a:ext cx="313950" cy="3359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Stern mit 5 Zacken 27">
            <a:extLst>
              <a:ext uri="{FF2B5EF4-FFF2-40B4-BE49-F238E27FC236}">
                <a16:creationId xmlns:a16="http://schemas.microsoft.com/office/drawing/2014/main" id="{FC71299F-D64D-A944-9000-2122B395906F}"/>
              </a:ext>
            </a:extLst>
          </p:cNvPr>
          <p:cNvSpPr/>
          <p:nvPr/>
        </p:nvSpPr>
        <p:spPr>
          <a:xfrm>
            <a:off x="10047536" y="12863988"/>
            <a:ext cx="313950" cy="3359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Stern mit 5 Zacken 29">
            <a:extLst>
              <a:ext uri="{FF2B5EF4-FFF2-40B4-BE49-F238E27FC236}">
                <a16:creationId xmlns:a16="http://schemas.microsoft.com/office/drawing/2014/main" id="{26A6A524-3BDA-464F-9812-E56384CE3114}"/>
              </a:ext>
            </a:extLst>
          </p:cNvPr>
          <p:cNvSpPr/>
          <p:nvPr/>
        </p:nvSpPr>
        <p:spPr>
          <a:xfrm>
            <a:off x="10597741" y="12871425"/>
            <a:ext cx="313950" cy="3359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Stern mit 5 Zacken 30">
            <a:extLst>
              <a:ext uri="{FF2B5EF4-FFF2-40B4-BE49-F238E27FC236}">
                <a16:creationId xmlns:a16="http://schemas.microsoft.com/office/drawing/2014/main" id="{FCFD6B6D-6E95-EC4F-96E7-DB41A7D75674}"/>
              </a:ext>
            </a:extLst>
          </p:cNvPr>
          <p:cNvSpPr/>
          <p:nvPr/>
        </p:nvSpPr>
        <p:spPr>
          <a:xfrm>
            <a:off x="11136638" y="12871425"/>
            <a:ext cx="313950" cy="3359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Stern mit 5 Zacken 31">
            <a:extLst>
              <a:ext uri="{FF2B5EF4-FFF2-40B4-BE49-F238E27FC236}">
                <a16:creationId xmlns:a16="http://schemas.microsoft.com/office/drawing/2014/main" id="{231137B9-5A6B-5F4C-8D37-9590E12D49F9}"/>
              </a:ext>
            </a:extLst>
          </p:cNvPr>
          <p:cNvSpPr/>
          <p:nvPr/>
        </p:nvSpPr>
        <p:spPr>
          <a:xfrm>
            <a:off x="11660001" y="12878862"/>
            <a:ext cx="313950" cy="3359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D1AF68FC-A152-7949-932A-42488F05AC77}"/>
              </a:ext>
            </a:extLst>
          </p:cNvPr>
          <p:cNvSpPr/>
          <p:nvPr/>
        </p:nvSpPr>
        <p:spPr>
          <a:xfrm>
            <a:off x="9428791" y="13846334"/>
            <a:ext cx="4814373" cy="466170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1923"/>
              </a:lnSpc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KURZBEWERTUNG</a:t>
            </a:r>
          </a:p>
          <a:p>
            <a:pPr>
              <a:lnSpc>
                <a:spcPts val="1923"/>
              </a:lnSpc>
            </a:pPr>
            <a:endParaRPr lang="de-DE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bewerten Sie das Praktikum aus Ihrer Sicht im Hinblick auf die Betreuung, Arbeitsatmosphäre und den Inhalten. </a:t>
            </a:r>
          </a:p>
          <a:p>
            <a:pPr>
              <a:lnSpc>
                <a:spcPts val="1923"/>
              </a:lnSpc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Würden Sie das Praktikum empfehlen? Vergeben Sie eine entsprechende Anzahl von Sternen (siehe oben) 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6FE54A7B-033D-4547-AF7B-7447EF71F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5823" y="16459117"/>
            <a:ext cx="3163070" cy="2111349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026471CB-0596-DA41-B3FE-47697E1EC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412" y="16142082"/>
            <a:ext cx="2112714" cy="1410236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346D85B4-0139-9942-ABE8-3BE76E97E462}"/>
              </a:ext>
            </a:extLst>
          </p:cNvPr>
          <p:cNvSpPr txBox="1"/>
          <p:nvPr/>
        </p:nvSpPr>
        <p:spPr>
          <a:xfrm>
            <a:off x="528532" y="373633"/>
            <a:ext cx="6558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Humboldt-Universität zu Berlin </a:t>
            </a:r>
          </a:p>
          <a:p>
            <a:r>
              <a:rPr lang="de-DE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für Bibliotheks- und Informationswissenschaft</a:t>
            </a:r>
          </a:p>
        </p:txBody>
      </p:sp>
    </p:spTree>
    <p:extLst>
      <p:ext uri="{BB962C8B-B14F-4D97-AF65-F5344CB8AC3E}">
        <p14:creationId xmlns:p14="http://schemas.microsoft.com/office/powerpoint/2010/main" val="308027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150</Words>
  <Application>Microsoft Macintosh PowerPoint</Application>
  <PresentationFormat>Benutzerdefiniert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Wegwerth</dc:creator>
  <cp:lastModifiedBy>Microsoft Office User</cp:lastModifiedBy>
  <cp:revision>17</cp:revision>
  <dcterms:created xsi:type="dcterms:W3CDTF">2019-09-07T17:46:50Z</dcterms:created>
  <dcterms:modified xsi:type="dcterms:W3CDTF">2022-05-19T06:14:58Z</dcterms:modified>
</cp:coreProperties>
</file>